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44" y="-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DA0-D817-429A-B876-292EAE151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94221D-CC36-4C32-BD24-6C2009594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F5AB38-05B1-444E-8CDF-8AF22E3B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160986-756B-4B16-A4FB-55C6D5A4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949EB-DD0D-4647-9D24-647ED25E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7A995-0F5F-454D-B076-2EF2E770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2DC21E-4E10-463F-B867-27D594E2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EE2955-6918-4B4E-AA41-9AE8AB5F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174AC-40FB-416C-9F21-08957BF0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E64F90-58A3-4069-83B7-C4AA0822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392AEF-E4AC-4900-87A8-2403913B0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B1E2DB-07C5-4860-866E-0119982C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AF2924-8911-43A0-B6D1-AEC8AD4B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6B427-3AC7-4840-A65B-D1B4FF97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96C49-E44D-48E7-B529-0543252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B6F96-F8D4-4F9B-8376-5D095F46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81B0A3-FF0C-4284-B1B4-1253A67E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87856C-697A-4B75-ABE6-95EF770E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890FE-00AC-49CC-B1D0-5664696C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2B0D1-01DB-4D3F-A602-0AAF339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285EF-374C-4A7C-87B8-4115FDA6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9DD9A3-B568-4699-9F16-4E9309A0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1840F-D62A-4E93-96E4-03CECF32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B5B24-9FE5-49FA-AAF1-D8C8F974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9B200-CB51-42A2-AD8F-E845C226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2AB56-5705-427F-8D59-BE524D38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3E435D-B7FF-48E2-AEAC-3BA5F04A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EFE4B5-F4E9-4A8F-A878-C0D8B6B2F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8414F9-1055-484D-9813-53299FAA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858A9-D3F1-4854-8691-2C632F56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D933B2-1983-43B2-B4F9-AD337A5D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2C190-375A-4477-8D06-25B7F0BC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0DE6B5-7773-4D8F-BEB6-EA1956B0C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2F2E49-B210-4A57-AB8E-36FCAC5F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B9D894-961E-4B89-A99E-4CC820D8E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082CBE-E217-417D-94CF-C318BE39E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D4549A-2381-4806-B7E8-E12C3783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547C13-216D-448B-B383-CB4C0DD0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53CD5C-94DF-4EFB-B1F2-48E5D9BB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58B76-C8A6-412A-95BA-A004D48C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523FD9-DD7D-4A4B-B086-0D6FF409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FEE431-58CD-46A6-B2F0-72F33DD8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7CD694-4F87-497B-A9BC-02457B0D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C941EE-3E6B-48AD-A463-65B6749D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C18FB0-0244-454F-8398-DBCF09B6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D09471-6BA2-415D-A68D-C37E7F3C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05BC6-5FF7-4C7A-B7C7-57C6F37C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C2D74-9A74-412C-B56A-F89DB0833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ADA88B-6667-41B1-BE60-7A3643CDD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D471F3-B47A-46A2-B7C0-87063E3D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9E780-62A0-446C-B9B5-A8EAC2BE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481CC9-1E7F-4909-85AC-812820CB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18079-ED3F-461A-AEF0-A7400C5E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10DD44-B8BD-4E85-AC66-078CF0677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AF3D18-F3A3-4EF7-A8FB-B72BD47A2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8ABB37-6538-4044-91F3-5D6A611E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EF5323-77EE-435E-912B-3E3AF04D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60C23C-303D-4C10-924C-4F4E9F53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0D038D-7A28-4BFB-A689-7DE77083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DE19-BC51-474B-96FA-318354AE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1A0D47-AB2C-49F7-A4F1-50BA745BE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C151-63F5-42B3-A8F6-A6F6EDABBD81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A54692-607C-4104-B99D-A0501BCC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02D99-63E0-48E9-B3C7-5335176EF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E2B7-9DD2-492E-8CDE-74770B3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D887-165F-4C79-9F79-45D3224E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CASE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9082D-752B-405B-8464-05839091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 year old female with a right thyroid nodule. FNA: “Benign”</a:t>
            </a:r>
          </a:p>
          <a:p>
            <a:endParaRPr lang="en-US" dirty="0"/>
          </a:p>
          <a:p>
            <a:r>
              <a:rPr lang="en-US" dirty="0"/>
              <a:t>Right thyroid lobectomy</a:t>
            </a:r>
          </a:p>
        </p:txBody>
      </p:sp>
    </p:spTree>
    <p:extLst>
      <p:ext uri="{BB962C8B-B14F-4D97-AF65-F5344CB8AC3E}">
        <p14:creationId xmlns:p14="http://schemas.microsoft.com/office/powerpoint/2010/main" val="37615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BB0421-1B50-4A63-8104-46D26BB3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			Other </a:t>
            </a:r>
            <a:r>
              <a:rPr lang="en-US" dirty="0" err="1"/>
              <a:t>immunostains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C0EAC7-E392-4E8D-8E15-64BC11B1C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EC7C67-51CE-4A2D-8371-82D993D7A9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CK7 (glandular cells)</a:t>
            </a:r>
          </a:p>
          <a:p>
            <a:r>
              <a:rPr lang="en-US" dirty="0"/>
              <a:t>Thyroglobulin: Very focally +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EA9F25-31F1-4537-9001-5AE879E93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C19349-F1C2-4570-94F4-76BEA5BCD6E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BRAFV600E</a:t>
            </a:r>
          </a:p>
          <a:p>
            <a:r>
              <a:rPr lang="en-US" dirty="0"/>
              <a:t>NRASQ61R</a:t>
            </a:r>
          </a:p>
        </p:txBody>
      </p:sp>
    </p:spTree>
    <p:extLst>
      <p:ext uri="{BB962C8B-B14F-4D97-AF65-F5344CB8AC3E}">
        <p14:creationId xmlns:p14="http://schemas.microsoft.com/office/powerpoint/2010/main" val="11427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D7002-149A-4C47-ADB1-DF57AB56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2.9 cm thyroid nodule</a:t>
            </a:r>
          </a:p>
        </p:txBody>
      </p:sp>
      <p:pic>
        <p:nvPicPr>
          <p:cNvPr id="9" name="Content Placeholder 8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FE004E03-3720-4963-94B6-8054C6477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288972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8D32F-8CCD-42C3-B201-2AC0DD04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AE76056C-E75C-4890-AFB7-220229833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94582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04E09-5357-4939-A404-16E6C4B8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Background pattern&#10;&#10;Description automatically generated">
            <a:extLst>
              <a:ext uri="{FF2B5EF4-FFF2-40B4-BE49-F238E27FC236}">
                <a16:creationId xmlns:a16="http://schemas.microsoft.com/office/drawing/2014/main" xmlns="" id="{F56C81C4-9185-4AB8-A98C-5D3565503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145230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0DE58-D582-47E3-912A-75FAB37E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4C9D3B-5152-4AFF-AF45-848131D49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28844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A929F7D-C296-435A-ACF4-E678FE3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picture containing pitahaya, purple, fruit, vegetable&#10;&#10;Description automatically generated">
            <a:extLst>
              <a:ext uri="{FF2B5EF4-FFF2-40B4-BE49-F238E27FC236}">
                <a16:creationId xmlns:a16="http://schemas.microsoft.com/office/drawing/2014/main" xmlns="" id="{FDC4F1C5-EF03-4CC9-8156-0BAE744B8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3218"/>
            <a:ext cx="5181600" cy="4236151"/>
          </a:xfrm>
        </p:spPr>
      </p:pic>
      <p:pic>
        <p:nvPicPr>
          <p:cNvPr id="12" name="Content Placeholder 11" descr="A picture containing purple, vegetable&#10;&#10;Description automatically generated">
            <a:extLst>
              <a:ext uri="{FF2B5EF4-FFF2-40B4-BE49-F238E27FC236}">
                <a16:creationId xmlns:a16="http://schemas.microsoft.com/office/drawing/2014/main" xmlns="" id="{68CE447B-96D0-4EB9-8313-8EA31E0AB4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218"/>
            <a:ext cx="5181600" cy="4236151"/>
          </a:xfrm>
        </p:spPr>
      </p:pic>
    </p:spTree>
    <p:extLst>
      <p:ext uri="{BB962C8B-B14F-4D97-AF65-F5344CB8AC3E}">
        <p14:creationId xmlns:p14="http://schemas.microsoft.com/office/powerpoint/2010/main" val="228588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421A49B-9D64-451B-9B7D-293B5F9F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Mucin stain</a:t>
            </a:r>
          </a:p>
        </p:txBody>
      </p:sp>
      <p:pic>
        <p:nvPicPr>
          <p:cNvPr id="12" name="Content Placeholder 11" descr="A picture containing food, dish, bread&#10;&#10;Description automatically generated">
            <a:extLst>
              <a:ext uri="{FF2B5EF4-FFF2-40B4-BE49-F238E27FC236}">
                <a16:creationId xmlns:a16="http://schemas.microsoft.com/office/drawing/2014/main" xmlns="" id="{4D4EE58A-AF7C-45E9-BD4F-D76FE973D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275398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FD56CCC-2563-4888-8FD7-BA7DBA4F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IMMUNOSTAINS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F1F4F2-DAFE-4F2B-A2A4-B06C00ED7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p40</a:t>
            </a:r>
          </a:p>
        </p:txBody>
      </p:sp>
      <p:pic>
        <p:nvPicPr>
          <p:cNvPr id="10" name="Content Placeholder 9" descr="Background pattern&#10;&#10;Description automatically generated">
            <a:extLst>
              <a:ext uri="{FF2B5EF4-FFF2-40B4-BE49-F238E27FC236}">
                <a16:creationId xmlns:a16="http://schemas.microsoft.com/office/drawing/2014/main" xmlns="" id="{CA840A33-AA61-418C-AB11-DA2AFEF29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4" y="2505075"/>
            <a:ext cx="4506935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831D03B-0571-4DD0-92E1-2583CFD73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TTF-1</a:t>
            </a:r>
          </a:p>
        </p:txBody>
      </p:sp>
      <p:pic>
        <p:nvPicPr>
          <p:cNvPr id="12" name="Content Placeholder 11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DE633DA3-1C5C-43F1-8657-198E8FC0F0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328202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F2C0AC2C-FBFE-4D70-98FD-085FCD7E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	IMMUNOSTAINS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8F1CE-A415-48C3-BA2F-54D5EF8BC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PAX8 low power</a:t>
            </a:r>
          </a:p>
        </p:txBody>
      </p:sp>
      <p:pic>
        <p:nvPicPr>
          <p:cNvPr id="12" name="Content Placeholder 11" descr="A picture containing nature, ocean floor&#10;&#10;Description automatically generated">
            <a:extLst>
              <a:ext uri="{FF2B5EF4-FFF2-40B4-BE49-F238E27FC236}">
                <a16:creationId xmlns:a16="http://schemas.microsoft.com/office/drawing/2014/main" xmlns="" id="{B981666F-2A7E-408A-A045-EF7140F0C5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4" y="2505075"/>
            <a:ext cx="450693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83BBB4-12AB-42B0-AB19-3A3E9D6B0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       PAX8 high power</a:t>
            </a:r>
          </a:p>
        </p:txBody>
      </p:sp>
      <p:pic>
        <p:nvPicPr>
          <p:cNvPr id="14" name="Content Placeholder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D78CBC61-C0A1-46C9-A61E-24FF647105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78157"/>
            <a:ext cx="5183188" cy="2338423"/>
          </a:xfrm>
        </p:spPr>
      </p:pic>
    </p:spTree>
    <p:extLst>
      <p:ext uri="{BB962C8B-B14F-4D97-AF65-F5344CB8AC3E}">
        <p14:creationId xmlns:p14="http://schemas.microsoft.com/office/powerpoint/2010/main" val="108712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CASE 8</vt:lpstr>
      <vt:lpstr>                      2.9 cm thyroid nodule</vt:lpstr>
      <vt:lpstr>PowerPoint Presentation</vt:lpstr>
      <vt:lpstr>PowerPoint Presentation</vt:lpstr>
      <vt:lpstr>PowerPoint Presentation</vt:lpstr>
      <vt:lpstr>PowerPoint Presentation</vt:lpstr>
      <vt:lpstr>                            Mucin stain</vt:lpstr>
      <vt:lpstr>    IMMUNOSTAINS</vt:lpstr>
      <vt:lpstr>   IMMUNOSTAINS</vt:lpstr>
      <vt:lpstr>    Other immunostains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8</dc:title>
  <dc:creator>Ghossein, Ronald A./Pathology</dc:creator>
  <cp:lastModifiedBy>optiplex</cp:lastModifiedBy>
  <cp:revision>4</cp:revision>
  <dcterms:created xsi:type="dcterms:W3CDTF">2023-01-21T19:09:42Z</dcterms:created>
  <dcterms:modified xsi:type="dcterms:W3CDTF">2023-01-22T19:26:15Z</dcterms:modified>
</cp:coreProperties>
</file>