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8" r:id="rId2"/>
    <p:sldId id="479" r:id="rId3"/>
    <p:sldId id="480" r:id="rId4"/>
    <p:sldId id="481" r:id="rId5"/>
    <p:sldId id="482" r:id="rId6"/>
    <p:sldId id="4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44" y="-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F7EB5-3D88-4AAB-AFBD-413419D78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380FB3-F9F7-4BB1-BC17-B90D7D925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2165A8-7203-4FA4-AB0C-4F142D1B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395-882B-4A77-A879-242AD54BDE6D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CB97D9-5092-4453-852A-CD0FFD28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E4626F-ADDF-4768-8D2D-5B739BA3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9B93-0CBB-4AB7-83A0-4171AA55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BBA07-1E35-4FEF-B95A-64380B49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CE2BF9-D5CC-44A4-9B99-E777E2A6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E319BB-DBC5-49EE-85B0-7127A92B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395-882B-4A77-A879-242AD54BDE6D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C4F04-C774-4145-85DE-76CF4884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79DD6E-625C-4590-A352-E65F2785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9B93-0CBB-4AB7-83A0-4171AA55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0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DE7851-9E5F-42CB-9CD4-0EC632C5F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7EBDE2-7D86-4E79-BBB6-32B911487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CDB285-26A1-4A45-9B40-22602CFA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395-882B-4A77-A879-242AD54BDE6D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561062-3928-4DC0-9C22-578DC397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5B411D-744E-4FAC-9A77-7640D7F7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9B93-0CBB-4AB7-83A0-4171AA55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61789-3F14-4387-8E4E-832C257C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460851-47A7-42E4-AFD9-D3E8A5315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247EEB-834B-426C-A457-4797622D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395-882B-4A77-A879-242AD54BDE6D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71E224-3DC5-45C2-96BE-BD779FAA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71EDAE-65D3-460B-B1DA-0D232EF2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9B93-0CBB-4AB7-83A0-4171AA55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2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859E8-2C48-4870-881C-7376ED54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AD8E92-D17B-4AD2-8AD4-DEDB191DE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BFC8F6-C9D7-4091-9C62-BA031741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395-882B-4A77-A879-242AD54BDE6D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432563-5EC7-426C-ABBD-626F6DFC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E25CED-DD81-43FB-9FB0-A8F64E6A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9B93-0CBB-4AB7-83A0-4171AA55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7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BBB03-AA75-4973-B2E5-3D315894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F73CDD-9E57-4678-AE09-DA9711727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0A4CCF-DE20-41BF-8412-D57F9A3C5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E7DA62-574C-4BC5-93F7-7CED379E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395-882B-4A77-A879-242AD54BDE6D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60920E-D924-4156-9FBE-D08654DC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3A6CC3-4B1E-454C-A810-8BC9DEBC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9B93-0CBB-4AB7-83A0-4171AA55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5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57901E-C565-430C-B090-92A09E1E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42115F-2376-4AAA-8931-AB6E38FFB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596196-0767-4C15-8073-19F555D70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E593F3-64AC-403E-B866-7371528C0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D5744C-8C4F-4360-BDEC-3D0BB8F4D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262870-D34A-4E52-9094-CDCE5EE9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395-882B-4A77-A879-242AD54BDE6D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073D74-6E62-444F-8BBA-C3CE47FB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9CAC49-3F36-4D83-936C-A0F453F1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9B93-0CBB-4AB7-83A0-4171AA55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0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49FA0-3A80-4CF1-9CE8-89B94F54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4746E3-F525-42F6-AE50-E826C03A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395-882B-4A77-A879-242AD54BDE6D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CD006A-8FF7-4529-BC56-821FA46D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B5B05B-DFB0-42EE-B78B-30C39A66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9B93-0CBB-4AB7-83A0-4171AA55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0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72D49D-4A66-45B5-9FB2-0CC72268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395-882B-4A77-A879-242AD54BDE6D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695380-7E34-435C-9FE1-D18D6345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4C5737-763E-491D-9E3E-C60FA14B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9B93-0CBB-4AB7-83A0-4171AA55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2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2FA96D-B1B7-4867-B79B-D13C4322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C66ACD-1ABC-47E1-ADE8-D161B809C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182AF6-E7ED-44A3-B07C-A319F5F3C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AD3C73-FCAB-4DA3-9D5A-45AFFF0C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395-882B-4A77-A879-242AD54BDE6D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4755E6-28AE-4DCC-9F3F-3538CAD6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A49937-7AE6-4388-B504-77BAB27D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9B93-0CBB-4AB7-83A0-4171AA55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02C0E-D314-4834-92C7-7A90E6EF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8A3EE5-9040-4954-A219-CF9A522A0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3E800E-24E9-4AB3-A8F4-38CC83D9A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D7238C-C735-4980-8700-8F23D323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395-882B-4A77-A879-242AD54BDE6D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5820E2-88C2-459A-83C1-73619F21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E7DCC5-25B2-4C57-9AF5-FA1EB302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9B93-0CBB-4AB7-83A0-4171AA55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2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DCC2A9-C657-4566-B607-77077B2F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84E35A-0848-42A1-88C8-5419548C4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93F5F9-B829-4438-B96A-39BBA2C3F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CB395-882B-4A77-A879-242AD54BDE6D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A09519-A707-4A01-81BA-5C2108B80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193FDF-C537-4895-B12E-63CBD1D8E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39B93-0CBB-4AB7-83A0-4171AA55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3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0EEAF-7C38-4989-B1E2-D28581F1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CASE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3B3F68-9F71-4340-B65D-725E27488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29 year old male, previously healthy,  who one month before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diagnosis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noticed tightness around his neck while he was trying to button his shirt.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Total thyroidectomy, right neck and central compartment neck dissection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4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32543-CCCB-457D-A46B-D0640573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Right thyroid lobe</a:t>
            </a:r>
          </a:p>
        </p:txBody>
      </p:sp>
      <p:pic>
        <p:nvPicPr>
          <p:cNvPr id="5" name="Content Placeholder 4" descr="A picture containing ocean floor&#10;&#10;Description automatically generated">
            <a:extLst>
              <a:ext uri="{FF2B5EF4-FFF2-40B4-BE49-F238E27FC236}">
                <a16:creationId xmlns:a16="http://schemas.microsoft.com/office/drawing/2014/main" xmlns="" id="{D94A5639-7277-48E6-B040-9A4CDD0C4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50073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C8650-6366-4073-9883-17643EB5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4363B65F-3F9B-430C-AB3C-E3F76A54C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372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B3C9B-3360-4F20-A246-48594DB8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thing, fabric&#10;&#10;Description automatically generated">
            <a:extLst>
              <a:ext uri="{FF2B5EF4-FFF2-40B4-BE49-F238E27FC236}">
                <a16:creationId xmlns:a16="http://schemas.microsoft.com/office/drawing/2014/main" xmlns="" id="{89F26478-BB67-4499-AD5A-54F29ACC5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103025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020E8-2E87-463D-8484-00E6CF72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04177B24-26F5-4E59-9505-CC04CE329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146450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C9DE34D-9494-4B83-B673-395225B5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Right neck lymph node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29F0836-EB60-40FF-809F-365F6E6684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3218"/>
            <a:ext cx="5181600" cy="4236151"/>
          </a:xfrm>
        </p:spPr>
      </p:pic>
      <p:pic>
        <p:nvPicPr>
          <p:cNvPr id="10" name="Content Placeholder 9" descr="A picture containing purple, vegetable&#10;&#10;Description automatically generated">
            <a:extLst>
              <a:ext uri="{FF2B5EF4-FFF2-40B4-BE49-F238E27FC236}">
                <a16:creationId xmlns:a16="http://schemas.microsoft.com/office/drawing/2014/main" xmlns="" id="{D1C192E1-34A1-4F04-95B2-5428E703DE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83218"/>
            <a:ext cx="5181600" cy="4236151"/>
          </a:xfrm>
        </p:spPr>
      </p:pic>
    </p:spTree>
    <p:extLst>
      <p:ext uri="{BB962C8B-B14F-4D97-AF65-F5344CB8AC3E}">
        <p14:creationId xmlns:p14="http://schemas.microsoft.com/office/powerpoint/2010/main" val="67370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                             CASE 7</vt:lpstr>
      <vt:lpstr>                          Right thyroid lobe</vt:lpstr>
      <vt:lpstr>PowerPoint Presentation</vt:lpstr>
      <vt:lpstr>PowerPoint Presentation</vt:lpstr>
      <vt:lpstr>PowerPoint Presentation</vt:lpstr>
      <vt:lpstr>                    Right neck lymph node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Ghossein, Ronald A./Pathology</dc:creator>
  <cp:lastModifiedBy>optiplex</cp:lastModifiedBy>
  <cp:revision>3</cp:revision>
  <dcterms:created xsi:type="dcterms:W3CDTF">2023-01-21T19:07:10Z</dcterms:created>
  <dcterms:modified xsi:type="dcterms:W3CDTF">2023-01-22T11:52:44Z</dcterms:modified>
</cp:coreProperties>
</file>