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0" r:id="rId5"/>
    <p:sldId id="259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-66" y="-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F2095-3E64-4CE9-B037-6204C50773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5ECCF3-08A0-4DA9-928A-F1C1D86F0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E969A0-EF14-4D70-99A3-DCED3DAC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C6F0A7-568D-49C8-A6AE-0FDCA9A3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EE3332-2A22-423A-9EA7-DE4921585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12188D-2D50-4234-8139-ACDDA94C5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AF17CEA-E9CB-458F-99E2-517003819A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245772-2B8A-4A93-B743-7B7B7983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3C22C8-4513-442F-BDD5-8BE1511D6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40D7EC-9676-4AD5-9BF4-6BF0E882F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8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DC6C408-7BF8-49A7-A76C-73D0B593C8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059D676-B5B0-4513-9ED8-41EA4ACD0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D8AA94-7958-4C33-B3D5-67844D5FE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453C66-EA07-40A2-BE4C-7FDE8060C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BB4E65-5EFC-47CB-9BF6-29F31160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4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B7E773-0694-409C-93DB-55C7C28E6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CD5E5F-BC66-453E-9CF6-B4611B70B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3A6A6E-FCC2-4ED9-BC7F-70DC0ACE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498DC4-89AB-404E-B958-8F6248A3C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88C-CAB8-43D6-9DB6-7CF4F7606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2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659D2-EEF0-45AA-9571-9450675B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1961EB-47C4-42A9-BD7B-C99C80214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58CFD0-C26C-4354-9150-B36F28A24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6BD6D9-411D-4EF1-B0E8-1AC02A2CA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C1D3D4-896B-4406-9E42-EBE4C35DC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05502-8F49-4F9E-832B-72A94C58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574B68-32B1-42FA-9E6A-DAADF77E85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462D631-9AC3-4CD0-8B85-218D7C0DE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25D0F4D-9258-4B72-B620-BD16A0EF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CFFC612-B7E4-45AA-A2E7-377638C7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F2782FA-5FE4-4081-829D-966005BC6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2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4220B6-9242-4BFC-B1F1-1BF31864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9971D7A-8109-4962-8804-6EA0AF123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9B808A-9C11-4D0F-981C-D06B1AECC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384F45A-C389-40C2-B360-B0DDE2A9A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B6BC957-F27F-443C-BEDA-49F9E0159B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E50526E-0FC0-41E8-8AC2-5E194B1DA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4789A20-7B9F-4B3B-A811-341391D0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2C47D86-2899-41A1-96F1-59E5F1BA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BAC9E5-F889-4A88-BDBC-E7725DD79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6E702F-0FEA-42E0-A321-E1A3E28DF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ADE4B65-DD23-4749-82AC-28EBF32F9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515AE4-41E2-4D26-8DF6-D78E488D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9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FBC332E-6135-4130-9569-829EAECBA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C5A5C6F-39BA-414D-B9CF-90E099DE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53C4B63-FBD0-4BA7-BDD5-84150F81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83B5E-A100-4CF1-A951-191182F5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FCC4F3-9371-45EA-8FF0-F2DBF76F5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0987D0-423C-4264-8B5F-9B4F8E4A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49EA8A1-780D-4C51-8460-9CF06CB04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AF7DFAB-BECA-4247-8B7F-F9003D33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9FBEAFB-1636-42E1-B1E8-FF6888A66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18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37E74E-E0FC-4610-8877-7C7B81CE2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187ABB-8D3E-4253-B2F1-E51C27A62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CB641D7-6BE1-468F-B4C5-F2AC31AD4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E0406ED-09B5-4B31-8055-EB90EF12E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1A3086A-52E0-494D-8E07-0A9A86AA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542C5A2-C9C4-4013-A8B9-5BDE15898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662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67D04EE-7E62-4BF2-9B1D-479EE112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6DCBD2D-7053-4BCF-B70B-79C615232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A02FC3-03DD-42E4-B6D3-8FC75E9C2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61805-3D38-404B-994F-C9B21E775CDC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C0040CF-9B24-4D2C-9089-968E917C1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11612B-58DD-411E-AF67-4E3B57C740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33000-99E9-4F74-B0C5-76CCDA9B9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DAD66-FE75-4BFC-B436-A2D07E3D1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			    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780CB9-FED0-40FC-9096-604FFAEAF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66 year old female with a 6.4 cm dominant mass in the mid and lower pole of right thyroid lobe with caudal extension into superior mediastinum.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Total thyroidectomy with mediastinal mass resection. Right lymph </a:t>
            </a:r>
            <a:r>
              <a:rPr lang="en-US"/>
              <a:t>node dissection.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79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grass, outdoor, purple, plant&#10;&#10;Description automatically generated">
            <a:extLst>
              <a:ext uri="{FF2B5EF4-FFF2-40B4-BE49-F238E27FC236}">
                <a16:creationId xmlns:a16="http://schemas.microsoft.com/office/drawing/2014/main" xmlns="" id="{5124BC9A-8DEB-4F7C-AF6E-EB583E56F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11249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purple, fabric, vegetable&#10;&#10;Description automatically generated">
            <a:extLst>
              <a:ext uri="{FF2B5EF4-FFF2-40B4-BE49-F238E27FC236}">
                <a16:creationId xmlns:a16="http://schemas.microsoft.com/office/drawing/2014/main" xmlns="" id="{556D86BC-ED20-4EF1-B5FB-AE235D9F0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224396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icture containing mold, fabric&#10;&#10;Description automatically generated">
            <a:extLst>
              <a:ext uri="{FF2B5EF4-FFF2-40B4-BE49-F238E27FC236}">
                <a16:creationId xmlns:a16="http://schemas.microsoft.com/office/drawing/2014/main" xmlns="" id="{C1021E85-36D8-4083-AF49-D15C37E983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53" y="1825625"/>
            <a:ext cx="5322494" cy="4351338"/>
          </a:xfrm>
        </p:spPr>
      </p:pic>
    </p:spTree>
    <p:extLst>
      <p:ext uri="{BB962C8B-B14F-4D97-AF65-F5344CB8AC3E}">
        <p14:creationId xmlns:p14="http://schemas.microsoft.com/office/powerpoint/2010/main" val="3622368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C1BF391C-2E59-4132-A4C8-FC97881F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plant, chocolate, vegetable&#10;&#10;Description automatically generated">
            <a:extLst>
              <a:ext uri="{FF2B5EF4-FFF2-40B4-BE49-F238E27FC236}">
                <a16:creationId xmlns:a16="http://schemas.microsoft.com/office/drawing/2014/main" xmlns="" id="{3E637A4B-2984-4688-9B0E-A8B71562E0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3218"/>
            <a:ext cx="5181600" cy="4236151"/>
          </a:xfrm>
        </p:spPr>
      </p:pic>
      <p:pic>
        <p:nvPicPr>
          <p:cNvPr id="17" name="Content Placeholder 16" descr="A picture containing green, purple, close&#10;&#10;Description automatically generated">
            <a:extLst>
              <a:ext uri="{FF2B5EF4-FFF2-40B4-BE49-F238E27FC236}">
                <a16:creationId xmlns:a16="http://schemas.microsoft.com/office/drawing/2014/main" xmlns="" id="{C320E3D8-1056-4EA3-A544-893B03E232A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83218"/>
            <a:ext cx="5181600" cy="4236151"/>
          </a:xfrm>
        </p:spPr>
      </p:pic>
    </p:spTree>
    <p:extLst>
      <p:ext uri="{BB962C8B-B14F-4D97-AF65-F5344CB8AC3E}">
        <p14:creationId xmlns:p14="http://schemas.microsoft.com/office/powerpoint/2010/main" val="2623471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892F688A-2B06-407B-BD46-D52669A05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IMMUNOSTAINS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31BEE0C-05A1-438C-833A-A4C22AF35C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CD5</a:t>
            </a:r>
          </a:p>
        </p:txBody>
      </p:sp>
      <p:pic>
        <p:nvPicPr>
          <p:cNvPr id="11" name="Content Placeholder 10" descr="A picture containing food&#10;&#10;Description automatically generated">
            <a:extLst>
              <a:ext uri="{FF2B5EF4-FFF2-40B4-BE49-F238E27FC236}">
                <a16:creationId xmlns:a16="http://schemas.microsoft.com/office/drawing/2014/main" xmlns="" id="{1D01EC7A-DCF2-4E70-9B1B-B9ADB64F4A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4" y="2505075"/>
            <a:ext cx="4506935" cy="3684588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6592DE5B-8D4B-427C-9FC2-1E06FAC42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CD117 (C-KIT)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xmlns="" id="{5693EE02-6089-465D-AB03-667FF96997A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26" y="2505075"/>
            <a:ext cx="4506935" cy="3684588"/>
          </a:xfrm>
        </p:spPr>
      </p:pic>
    </p:spTree>
    <p:extLst>
      <p:ext uri="{BB962C8B-B14F-4D97-AF65-F5344CB8AC3E}">
        <p14:creationId xmlns:p14="http://schemas.microsoft.com/office/powerpoint/2010/main" val="382671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7AC02F-730D-466E-AD15-E7FA9C39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   IMMUNOSTAINS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540C1F-A915-4BEA-B13F-9A6282009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Chromogranin</a:t>
            </a:r>
          </a:p>
        </p:txBody>
      </p:sp>
      <p:pic>
        <p:nvPicPr>
          <p:cNvPr id="14" name="Content Placeholder 13" descr="A picture containing cheese, fabric&#10;&#10;Description automatically generated">
            <a:extLst>
              <a:ext uri="{FF2B5EF4-FFF2-40B4-BE49-F238E27FC236}">
                <a16:creationId xmlns:a16="http://schemas.microsoft.com/office/drawing/2014/main" xmlns="" id="{B13BB38F-C730-45CB-AD4A-6ADE27CC83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214" y="2505075"/>
            <a:ext cx="4506935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C56F5C-F71F-496D-8FF9-F4AC07248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Synaptophysin</a:t>
            </a:r>
          </a:p>
        </p:txBody>
      </p:sp>
      <p:pic>
        <p:nvPicPr>
          <p:cNvPr id="12" name="Content Placeholder 11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41DF9027-4D5E-4E04-9D1C-C83B6384B1B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26" y="2505075"/>
            <a:ext cx="4506935" cy="3684588"/>
          </a:xfrm>
        </p:spPr>
      </p:pic>
    </p:spTree>
    <p:extLst>
      <p:ext uri="{BB962C8B-B14F-4D97-AF65-F5344CB8AC3E}">
        <p14:creationId xmlns:p14="http://schemas.microsoft.com/office/powerpoint/2010/main" val="2660608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6058A6-8581-44A3-9743-9E714A71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    IMMUNOSTAINS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FB54B0-B80C-4328-B57E-E0C02B1CF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 markers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F764BC-6EFA-4E1F-82C1-8DF9FD35F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AE1:AE1 </a:t>
            </a:r>
            <a:r>
              <a:rPr lang="en-US" dirty="0" err="1"/>
              <a:t>cytokeratins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+</a:t>
            </a:r>
          </a:p>
          <a:p>
            <a:r>
              <a:rPr lang="en-US" dirty="0"/>
              <a:t>P40:  </a:t>
            </a:r>
            <a:r>
              <a:rPr lang="en-US" dirty="0">
                <a:solidFill>
                  <a:srgbClr val="FF0000"/>
                </a:solidFill>
              </a:rPr>
              <a:t>+</a:t>
            </a:r>
          </a:p>
          <a:p>
            <a:r>
              <a:rPr lang="en-US" dirty="0"/>
              <a:t>TTF1, PAX8, TGB: negative</a:t>
            </a:r>
          </a:p>
          <a:p>
            <a:r>
              <a:rPr lang="en-US" dirty="0"/>
              <a:t>BRAFV600E, calcitonin: Negative</a:t>
            </a:r>
          </a:p>
          <a:p>
            <a:r>
              <a:rPr lang="en-US" dirty="0"/>
              <a:t>NUT, CD99:    negative</a:t>
            </a:r>
          </a:p>
          <a:p>
            <a:r>
              <a:rPr lang="en-US" dirty="0"/>
              <a:t>P16, HPV ISH, EBER: negative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C6653D-ACD0-444A-B3ED-7C082A5B4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                            POU2-F3</a:t>
            </a:r>
          </a:p>
        </p:txBody>
      </p:sp>
      <p:pic>
        <p:nvPicPr>
          <p:cNvPr id="8" name="Content Placeholder 7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397E949E-BA87-40F1-863A-2F2D483BBE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26" y="2505075"/>
            <a:ext cx="4506935" cy="3684588"/>
          </a:xfrm>
        </p:spPr>
      </p:pic>
    </p:spTree>
    <p:extLst>
      <p:ext uri="{BB962C8B-B14F-4D97-AF65-F5344CB8AC3E}">
        <p14:creationId xmlns:p14="http://schemas.microsoft.com/office/powerpoint/2010/main" val="4226278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</Words>
  <Application>Microsoft Office PowerPoint</Application>
  <PresentationFormat>Custom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                     Case 4</vt:lpstr>
      <vt:lpstr>PowerPoint Presentation</vt:lpstr>
      <vt:lpstr>PowerPoint Presentation</vt:lpstr>
      <vt:lpstr>PowerPoint Presentation</vt:lpstr>
      <vt:lpstr>PowerPoint Presentation</vt:lpstr>
      <vt:lpstr>                            IMMUNOSTAINS</vt:lpstr>
      <vt:lpstr>      IMMUNOSTAINS</vt:lpstr>
      <vt:lpstr>                         IMMUNOSTAINS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BASED DISCUSSIONS</dc:title>
  <dc:creator>Ghossein, Ronald A./Pathology</dc:creator>
  <cp:lastModifiedBy>optiplex</cp:lastModifiedBy>
  <cp:revision>5</cp:revision>
  <dcterms:created xsi:type="dcterms:W3CDTF">2023-01-21T16:43:27Z</dcterms:created>
  <dcterms:modified xsi:type="dcterms:W3CDTF">2023-01-22T19:25:44Z</dcterms:modified>
</cp:coreProperties>
</file>